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  <p:sldId id="258" r:id="rId3"/>
    <p:sldId id="270" r:id="rId4"/>
    <p:sldId id="271" r:id="rId5"/>
    <p:sldId id="272" r:id="rId6"/>
    <p:sldId id="257" r:id="rId7"/>
    <p:sldId id="263" r:id="rId8"/>
    <p:sldId id="261" r:id="rId9"/>
    <p:sldId id="273" r:id="rId10"/>
    <p:sldId id="274" r:id="rId11"/>
    <p:sldId id="275" r:id="rId12"/>
    <p:sldId id="276" r:id="rId13"/>
    <p:sldId id="277" r:id="rId14"/>
    <p:sldId id="265" r:id="rId15"/>
    <p:sldId id="267" r:id="rId16"/>
    <p:sldId id="268" r:id="rId17"/>
    <p:sldId id="278" r:id="rId18"/>
    <p:sldId id="279" r:id="rId19"/>
    <p:sldId id="28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>
        <p:scale>
          <a:sx n="81" d="100"/>
          <a:sy n="81" d="100"/>
        </p:scale>
        <p:origin x="-21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EA85783-0E21-4829-8858-AE780A8BBE2A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2E2B31-8C8E-4984-9B50-7065B0C2B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Шумске   животиње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ros\Desktop\Aleksandra\zivotinje-pozadine-za-desktop-0081-ze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07323"/>
            <a:ext cx="4759569" cy="362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ros\Desktop\ктиц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569" y="3200400"/>
            <a:ext cx="3915507" cy="29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271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iros\Desktop\пуж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986" y="2836985"/>
            <a:ext cx="3222502" cy="288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iros\Desktop\миш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435" y="2954216"/>
            <a:ext cx="2619375" cy="271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289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iros\Desktop\pti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16" y="2743200"/>
            <a:ext cx="3018937" cy="276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miros\Desktop\Aleksandra\sov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081" y="2883878"/>
            <a:ext cx="2857500" cy="242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644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iros\Desktop\змиј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3140868"/>
            <a:ext cx="3645876" cy="232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miros\Desktop\gust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3036277"/>
            <a:ext cx="4439138" cy="223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31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Примећујемо да се шумске животиње различито крећу. Неке ходају, неке скачу, пузе, лете...</a:t>
            </a:r>
            <a:br>
              <a:rPr lang="sr-Cyrl-RS" dirty="0" smtClean="0"/>
            </a:b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13091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Задатак: Погледај слике, именуј сваку животињу и кажи како се она креће. </a:t>
            </a:r>
            <a:endParaRPr lang="sr-Latn-RS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038890"/>
              </p:ext>
            </p:extLst>
          </p:nvPr>
        </p:nvGraphicFramePr>
        <p:xfrm>
          <a:off x="1968011" y="2653689"/>
          <a:ext cx="59817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Bitmap Image" r:id="rId3" imgW="5981760" imgH="3352680" progId="Paint.Picture">
                  <p:embed/>
                </p:oleObj>
              </mc:Choice>
              <mc:Fallback>
                <p:oleObj name="Bitmap Image" r:id="rId3" imgW="5981760" imgH="33526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68011" y="2653689"/>
                        <a:ext cx="5981700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5582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Забави се на крају! Преузми листић и обој шумску животињу по избору.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71624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iros\Desktop\meda bojank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1" y="1723292"/>
            <a:ext cx="6405807" cy="447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80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iros\Desktop\sova bojan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293" y="1172308"/>
            <a:ext cx="5439508" cy="48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956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iros\Desktop\zeka boja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86" y="1606062"/>
            <a:ext cx="4583722" cy="448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85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r>
              <a:rPr lang="sr-Cyrl-RS" dirty="0" smtClean="0"/>
              <a:t>Пажљиво погледај слике животиња и именуј сваку од њих!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ros\Desktop\divlje sv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938" y="1465385"/>
            <a:ext cx="8510953" cy="475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97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Шта мислиш, где оне живе? У селу или у шуми? Покажи!</a:t>
            </a:r>
            <a:endParaRPr lang="sr-Latn-RS" dirty="0"/>
          </a:p>
        </p:txBody>
      </p:sp>
      <p:pic>
        <p:nvPicPr>
          <p:cNvPr id="5123" name="Picture 3" descr="C:\Users\miros\Desktop\Aleksandra\село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86" y="2579078"/>
            <a:ext cx="3169748" cy="32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iros\Desktop\шума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08" y="2790092"/>
            <a:ext cx="3388579" cy="305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706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Браво, то су шумске животиње! Оне могу бити различите величине, погледајмо!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8777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Cyrl-RS" dirty="0" smtClean="0"/>
              <a:t>Именуј  велике шумске животиње!</a:t>
            </a:r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pic>
        <p:nvPicPr>
          <p:cNvPr id="3" name="Picture 2" descr="C:\Users\miros\Desktop\Aleksandra\medv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775" y="2510937"/>
            <a:ext cx="3015394" cy="257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ros\Desktop\crveni-jelen-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892" y="2510937"/>
            <a:ext cx="5396278" cy="292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3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ros\Desktop\divlja svinj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85" y="1969477"/>
            <a:ext cx="3024553" cy="341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os\Desktop\vu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554" y="1863969"/>
            <a:ext cx="3265121" cy="359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53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Сада ћеш именовати мало мање шумске животиње!</a:t>
            </a:r>
            <a:endParaRPr lang="sr-Latn-RS" dirty="0"/>
          </a:p>
        </p:txBody>
      </p:sp>
      <p:pic>
        <p:nvPicPr>
          <p:cNvPr id="4098" name="Picture 2" descr="C:\Users\miros\Desktop\lisi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18339"/>
            <a:ext cx="2759441" cy="226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iros\Desktop\јазавац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108" y="3036277"/>
            <a:ext cx="2602767" cy="236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40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Сада гледамо слике најмањих шумских животиња.</a:t>
            </a:r>
            <a:endParaRPr lang="sr-Latn-RS" dirty="0"/>
          </a:p>
        </p:txBody>
      </p:sp>
      <p:pic>
        <p:nvPicPr>
          <p:cNvPr id="6147" name="Picture 3" descr="C:\Users\miros\Desktop\veveri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69" y="2907324"/>
            <a:ext cx="2661993" cy="267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iros\Desktop\Aleksandra\je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592" y="3012150"/>
            <a:ext cx="3276600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547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130</TotalTime>
  <Words>104</Words>
  <Application>Microsoft Office PowerPoint</Application>
  <PresentationFormat>Custom</PresentationFormat>
  <Paragraphs>10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Urban</vt:lpstr>
      <vt:lpstr>Bitmap Image</vt:lpstr>
      <vt:lpstr>Шумске   животиње</vt:lpstr>
      <vt:lpstr>Пажљиво погледај слике животиња и именуј сваку од њих!</vt:lpstr>
      <vt:lpstr>PowerPoint Presentation</vt:lpstr>
      <vt:lpstr>Шта мислиш, где оне живе? У селу или у шуми? Покажи!</vt:lpstr>
      <vt:lpstr>Браво, то су шумске животиње! Оне могу бити различите величине, погледајмо!</vt:lpstr>
      <vt:lpstr> Именуј  велике шумске животиње! </vt:lpstr>
      <vt:lpstr>PowerPoint Presentation</vt:lpstr>
      <vt:lpstr>Сада ћеш именовати мало мање шумске животиње!</vt:lpstr>
      <vt:lpstr>Сада гледамо слике најмањих шумских животиња.</vt:lpstr>
      <vt:lpstr>PowerPoint Presentation</vt:lpstr>
      <vt:lpstr>PowerPoint Presentation</vt:lpstr>
      <vt:lpstr>PowerPoint Presentation</vt:lpstr>
      <vt:lpstr>PowerPoint Presentation</vt:lpstr>
      <vt:lpstr>Примећујемо да се шумске животиње различито крећу. Неке ходају, неке скачу, пузе, лете... </vt:lpstr>
      <vt:lpstr>Задатак: Погледај слике, именуј сваку животињу и кажи како се она креће. </vt:lpstr>
      <vt:lpstr>Забави се на крају! Преузми листић и обој шумску животињу по избору.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Jerinici</dc:creator>
  <cp:lastModifiedBy>Miroslav Kusmuk</cp:lastModifiedBy>
  <cp:revision>20</cp:revision>
  <dcterms:created xsi:type="dcterms:W3CDTF">2020-03-28T15:30:45Z</dcterms:created>
  <dcterms:modified xsi:type="dcterms:W3CDTF">2020-05-20T06:45:24Z</dcterms:modified>
</cp:coreProperties>
</file>